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03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audio1.wav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0625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32768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36430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71776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166417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668856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4116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398727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95433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76740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6369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66392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0524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08896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349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80183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28116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3141F33-4C55-784D-A3D7-539C610204F9}" type="datetimeFigureOut">
              <a:rPr lang="tr-TR" smtClean="0"/>
              <a:t>24.04.2020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39598-0710-CE4A-A5D3-CBFF6DA48FC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68923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  <p:sldLayoutId id="214748376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k0/sdrxyz91007g2w6jtd17p59w0000gp/T/com.microsoft.Word/WebArchiveCopyPasteTempFiles/page1image3066195376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file:////var/folders/k0/sdrxyz91007g2w6jtd17p59w0000gp/T/com.microsoft.Word/WebArchiveCopyPasteTempFiles/swift-performance-language.jpg" TargetMode="External"/><Relationship Id="rId3" Type="http://schemas.openxmlformats.org/officeDocument/2006/relationships/hyperlink" Target="http://www.elektrikport.com/haber-roportaj/intelden-8-cekirdekli-islemci-devil-canyon/11790#ad-image-0" TargetMode="External"/><Relationship Id="rId7" Type="http://schemas.openxmlformats.org/officeDocument/2006/relationships/image" Target="../media/image7.jpeg"/><Relationship Id="rId2" Type="http://schemas.openxmlformats.org/officeDocument/2006/relationships/hyperlink" Target="http://www.elektrikport.com/teknik-kutuphane/hangi-programlama-dilini-secmeliyim-programlama-dilleri-ve-uygulama-alanlari/8080#ad-image-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elektrikport.com/teknik-kutuphane/yazlm-projesi-nasl-hazrlanr--elektrikport-akademi/7969" TargetMode="External"/><Relationship Id="rId5" Type="http://schemas.openxmlformats.org/officeDocument/2006/relationships/hyperlink" Target="http://www.elektrikport.com/haber-roportaj/dunyanin-en-hizli-5-treni/11405" TargetMode="External"/><Relationship Id="rId4" Type="http://schemas.openxmlformats.org/officeDocument/2006/relationships/hyperlink" Target="http://www.elektrikport.com/teknik-kutuphane/dijital-ve-analog-zaman-saati-nedir/12056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7EF17FFD-11CD-674E-8A66-CB26FDC725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8451" y="842526"/>
            <a:ext cx="3615092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Mobil Teknolojileri</a:t>
            </a:r>
            <a:endParaRPr kumimoji="0" lang="tr-TR" altLang="tr-T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      MMOT110 </a:t>
            </a:r>
            <a:r>
              <a:rPr kumimoji="0" lang="tr-TR" altLang="tr-T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iOS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 Programlamaya </a:t>
            </a:r>
            <a:r>
              <a:rPr kumimoji="0" lang="tr-TR" altLang="tr-T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Giris</a:t>
            </a:r>
            <a:r>
              <a:rPr kumimoji="0" lang="tr-TR" altLang="tr-T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̧ </a:t>
            </a:r>
            <a:endParaRPr kumimoji="0" lang="tr-TR" altLang="tr-T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5" name="Picture 5" descr="page1image3066195376">
            <a:extLst>
              <a:ext uri="{FF2B5EF4-FFF2-40B4-BE49-F238E27FC236}">
                <a16:creationId xmlns:a16="http://schemas.microsoft.com/office/drawing/2014/main" id="{B2C86C3F-E8E1-3740-8297-543BC180E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297" y="1663876"/>
            <a:ext cx="1803400" cy="18288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6D6B0D81-3A49-7A4B-9783-55038E45C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3842" y="3667414"/>
            <a:ext cx="4038285" cy="289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,Bold"/>
                <a:ea typeface="Times New Roman" panose="02020603050405020304" pitchFamily="18" charset="0"/>
              </a:rPr>
              <a:t>Danışman</a:t>
            </a:r>
            <a:br>
              <a:rPr kumimoji="0" lang="tr-TR" altLang="tr-T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,Bold"/>
                <a:ea typeface="Times New Roman" panose="02020603050405020304" pitchFamily="18" charset="0"/>
              </a:rPr>
            </a:br>
            <a:r>
              <a:rPr kumimoji="0" lang="tr-TR" altLang="tr-T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,Bold"/>
                <a:ea typeface="Times New Roman" panose="02020603050405020304" pitchFamily="18" charset="0"/>
              </a:rPr>
              <a:t>Nilgün İNCEREİS</a:t>
            </a:r>
            <a:endParaRPr kumimoji="0" lang="tr-TR" altLang="tr-T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,Bold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,Bold"/>
                <a:ea typeface="Times New Roman" panose="02020603050405020304" pitchFamily="18" charset="0"/>
              </a:rPr>
              <a:t>NİSAN 2020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OTEL UYGULAMASI PROJE RAPORU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GELİŞTİRME ORTAMI: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XCode</a:t>
            </a:r>
            <a:endParaRPr kumimoji="0" lang="tr-TR" altLang="tr-T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DİL: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,Bold" pitchFamily="2" charset="0"/>
                <a:ea typeface="Times New Roman" panose="02020603050405020304" pitchFamily="18" charset="0"/>
              </a:rPr>
              <a:t> 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Swift</a:t>
            </a:r>
            <a:endParaRPr kumimoji="0" lang="tr-TR" altLang="tr-T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Ödev: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OTEL Uygulaması </a:t>
            </a:r>
            <a:endParaRPr kumimoji="0" lang="tr-TR" altLang="tr-T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Hazırlayanlar: </a:t>
            </a: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Kerim Eraslan 18MY90317</a:t>
            </a:r>
            <a:endParaRPr kumimoji="0" lang="tr-TR" altLang="tr-T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      HALİL İBRAHİM ZIRIH 18MY93012</a:t>
            </a: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4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AE3FD-E5AA-5942-9A9A-383ACA3AA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Swift Nedir?</a:t>
            </a:r>
            <a:br>
              <a:rPr lang="tr-TR" dirty="0"/>
            </a:b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A1DED-F847-E747-B1D8-F1C384E6A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435" y="1333729"/>
            <a:ext cx="7311223" cy="3433482"/>
          </a:xfrm>
        </p:spPr>
        <p:txBody>
          <a:bodyPr>
            <a:normAutofit fontScale="55000" lnSpcReduction="20000"/>
          </a:bodyPr>
          <a:lstStyle/>
          <a:p>
            <a:pPr fontAlgn="base"/>
            <a:r>
              <a:rPr lang="tr-TR" b="1" dirty="0"/>
              <a:t> </a:t>
            </a:r>
            <a:endParaRPr lang="tr-TR" dirty="0"/>
          </a:p>
          <a:p>
            <a:pPr fontAlgn="base"/>
            <a:r>
              <a:rPr lang="tr-TR" dirty="0"/>
              <a:t>C'nin üzerine yazılan ve nesne yönelimli </a:t>
            </a:r>
            <a:r>
              <a:rPr lang="tr-TR" b="1" dirty="0">
                <a:hlinkClick r:id="rId2"/>
              </a:rPr>
              <a:t>programlama dili</a:t>
            </a:r>
            <a:r>
              <a:rPr lang="tr-TR" dirty="0"/>
              <a:t> olan </a:t>
            </a:r>
            <a:r>
              <a:rPr lang="tr-TR" b="1" dirty="0" err="1"/>
              <a:t>Objective</a:t>
            </a:r>
            <a:r>
              <a:rPr lang="tr-TR" b="1" dirty="0"/>
              <a:t>-C</a:t>
            </a:r>
            <a:r>
              <a:rPr lang="tr-TR" dirty="0"/>
              <a:t> ile </a:t>
            </a:r>
            <a:r>
              <a:rPr lang="tr-TR" b="1" dirty="0" err="1"/>
              <a:t>Python</a:t>
            </a:r>
            <a:r>
              <a:rPr lang="tr-TR" b="1" dirty="0"/>
              <a:t> </a:t>
            </a:r>
            <a:r>
              <a:rPr lang="tr-TR" dirty="0"/>
              <a:t>programlama dilleri temel alınarak geliştirilen Swift, aslında bir </a:t>
            </a:r>
            <a:r>
              <a:rPr lang="tr-TR" b="1" dirty="0"/>
              <a:t>paralel</a:t>
            </a:r>
            <a:r>
              <a:rPr lang="tr-TR" dirty="0"/>
              <a:t> programlama dili. Paralel programlama dediğimiz şey, seri halde bir dizi sürecinde yazılan ve bir </a:t>
            </a:r>
            <a:r>
              <a:rPr lang="tr-TR" b="1" dirty="0">
                <a:hlinkClick r:id="rId3"/>
              </a:rPr>
              <a:t>işlemci</a:t>
            </a:r>
            <a:r>
              <a:rPr lang="tr-TR" dirty="0"/>
              <a:t> vasıtasıyla oluşturulan geleneksel programlamanın aksine, problemin birden fazla parçaya bölünüp eşzamanlı olarak farklı işlemciler kullanılarak çözülmesidir. </a:t>
            </a:r>
            <a:r>
              <a:rPr lang="tr-TR" b="1" dirty="0">
                <a:hlinkClick r:id="rId4"/>
              </a:rPr>
              <a:t>Zamandan</a:t>
            </a:r>
            <a:r>
              <a:rPr lang="tr-TR" dirty="0"/>
              <a:t> kazanmak ve büyük problemleri küçük parçalar haline getirerek daha kolay çözmeyi sağlayan paralel programlama bu özelliğiyle Swift'e büyük avantaj katar. </a:t>
            </a:r>
          </a:p>
          <a:p>
            <a:r>
              <a:rPr lang="tr-TR" b="1" dirty="0"/>
              <a:t> </a:t>
            </a:r>
            <a:endParaRPr lang="tr-TR" dirty="0"/>
          </a:p>
          <a:p>
            <a:r>
              <a:rPr lang="tr-TR" dirty="0"/>
              <a:t> </a:t>
            </a:r>
          </a:p>
          <a:p>
            <a:pPr fontAlgn="base"/>
            <a:r>
              <a:rPr lang="tr-TR" dirty="0"/>
              <a:t>"</a:t>
            </a:r>
            <a:r>
              <a:rPr lang="tr-TR" dirty="0" err="1"/>
              <a:t>C'siz</a:t>
            </a:r>
            <a:r>
              <a:rPr lang="tr-TR" dirty="0"/>
              <a:t> </a:t>
            </a:r>
            <a:r>
              <a:rPr lang="tr-TR" dirty="0" err="1"/>
              <a:t>Objective</a:t>
            </a:r>
            <a:r>
              <a:rPr lang="tr-TR" dirty="0"/>
              <a:t>-C" olarak tanımlanan Swift her ne kadar </a:t>
            </a:r>
            <a:r>
              <a:rPr lang="tr-TR" b="1" dirty="0"/>
              <a:t>temel</a:t>
            </a:r>
            <a:r>
              <a:rPr lang="tr-TR" dirty="0"/>
              <a:t> olarak </a:t>
            </a:r>
            <a:r>
              <a:rPr lang="tr-TR" dirty="0" err="1"/>
              <a:t>Objective</a:t>
            </a:r>
            <a:r>
              <a:rPr lang="tr-TR" dirty="0"/>
              <a:t>-C'yi alsa da, Swift'in </a:t>
            </a:r>
            <a:r>
              <a:rPr lang="tr-TR" dirty="0" err="1"/>
              <a:t>Objective</a:t>
            </a:r>
            <a:r>
              <a:rPr lang="tr-TR" dirty="0"/>
              <a:t>-C'ye göre %75 daha hızlı olacağı, böylece uygulamaların daha </a:t>
            </a:r>
            <a:r>
              <a:rPr lang="tr-TR" b="1" dirty="0" err="1">
                <a:hlinkClick r:id="rId5"/>
              </a:rPr>
              <a:t>hızlı</a:t>
            </a:r>
            <a:r>
              <a:rPr lang="tr-TR" dirty="0" err="1"/>
              <a:t>oluşturulabileceği</a:t>
            </a:r>
            <a:r>
              <a:rPr lang="tr-TR" dirty="0"/>
              <a:t> belirtiliyor. Yeni başlayan geliştiriciler için daha </a:t>
            </a:r>
            <a:r>
              <a:rPr lang="tr-TR" b="1" dirty="0"/>
              <a:t>kolay </a:t>
            </a:r>
            <a:r>
              <a:rPr lang="tr-TR" dirty="0"/>
              <a:t>olduğu belirtilen Swift, </a:t>
            </a:r>
            <a:r>
              <a:rPr lang="tr-TR" dirty="0" err="1"/>
              <a:t>Objective</a:t>
            </a:r>
            <a:r>
              <a:rPr lang="tr-TR" dirty="0"/>
              <a:t>-C'ye göre büyük avantajlara sahip. Karışıklığıyla ünlü olan ve zor </a:t>
            </a:r>
            <a:r>
              <a:rPr lang="tr-TR" b="1" dirty="0" err="1">
                <a:hlinkClick r:id="rId6"/>
              </a:rPr>
              <a:t>Syntax'</a:t>
            </a:r>
            <a:r>
              <a:rPr lang="tr-TR" dirty="0" err="1"/>
              <a:t>a</a:t>
            </a:r>
            <a:r>
              <a:rPr lang="tr-TR" dirty="0"/>
              <a:t> sahip olan </a:t>
            </a:r>
            <a:r>
              <a:rPr lang="tr-TR" dirty="0" err="1"/>
              <a:t>Objective</a:t>
            </a:r>
            <a:r>
              <a:rPr lang="tr-TR" dirty="0"/>
              <a:t>-C bu özelliğiyle eleştirilmekteydi. Swift'in, </a:t>
            </a:r>
            <a:r>
              <a:rPr lang="tr-TR" dirty="0" err="1"/>
              <a:t>Objective</a:t>
            </a:r>
            <a:r>
              <a:rPr lang="tr-TR" dirty="0"/>
              <a:t>-C'ye göre daha kolay ve sade bir </a:t>
            </a:r>
            <a:r>
              <a:rPr lang="tr-TR" dirty="0" err="1"/>
              <a:t>Syntax'a</a:t>
            </a:r>
            <a:r>
              <a:rPr lang="tr-TR" dirty="0"/>
              <a:t> </a:t>
            </a:r>
            <a:r>
              <a:rPr lang="tr-TR" b="1" dirty="0"/>
              <a:t>(sözdizimi)</a:t>
            </a:r>
            <a:r>
              <a:rPr lang="tr-TR" dirty="0"/>
              <a:t> sahip olması özellikle yeni başlayanlar için büyük bir avantaj. </a:t>
            </a:r>
          </a:p>
          <a:p>
            <a:endParaRPr lang="tr-T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8F1BAB-B6AA-3C4F-BFE0-71BC0D02E4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7942" y="38014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tr-TR"/>
          </a:p>
        </p:txBody>
      </p:sp>
      <p:pic>
        <p:nvPicPr>
          <p:cNvPr id="2051" name="Picture 2" descr="/var/folders/k0/sdrxyz91007g2w6jtd17p59w0000gp/T/com.microsoft.Word/WebArchiveCopyPasteTempFiles/swift-performance-language.jpg">
            <a:extLst>
              <a:ext uri="{FF2B5EF4-FFF2-40B4-BE49-F238E27FC236}">
                <a16:creationId xmlns:a16="http://schemas.microsoft.com/office/drawing/2014/main" id="{52CCB47B-2CB4-8542-8680-DA07C08C4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329" y="3729519"/>
            <a:ext cx="4330700" cy="28829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263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CAA121A-349E-464F-89C0-7782C10D1B8A}"/>
              </a:ext>
            </a:extLst>
          </p:cNvPr>
          <p:cNvSpPr/>
          <p:nvPr/>
        </p:nvSpPr>
        <p:spPr>
          <a:xfrm>
            <a:off x="3584749" y="275102"/>
            <a:ext cx="44676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tr-TR" sz="2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SWİFT ARAYÜZ VE NESNELER</a:t>
            </a:r>
            <a:endParaRPr lang="tr-T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7B0572-4B27-9F4B-B391-23E1007FBB1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97" y="1243172"/>
            <a:ext cx="10764546" cy="520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586670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C42826-1D54-354F-B199-7499818DE510}"/>
              </a:ext>
            </a:extLst>
          </p:cNvPr>
          <p:cNvSpPr/>
          <p:nvPr/>
        </p:nvSpPr>
        <p:spPr>
          <a:xfrm>
            <a:off x="3823135" y="234006"/>
            <a:ext cx="39292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tr-TR" sz="2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 ARAYÜZ TASARIMI</a:t>
            </a:r>
            <a:endParaRPr lang="tr-T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9F108-2C34-C744-9956-08162B47AC1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70204" y="757226"/>
            <a:ext cx="2741930" cy="54070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A8A6E4-7CF5-2B42-AEC6-06EC773C5BD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827742" y="756591"/>
            <a:ext cx="2742565" cy="54076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81065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E3A06-9305-904A-87D8-F6EEE1DEB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794" y="1284925"/>
            <a:ext cx="9404723" cy="1400530"/>
          </a:xfrm>
        </p:spPr>
        <p:txBody>
          <a:bodyPr/>
          <a:lstStyle/>
          <a:p>
            <a:r>
              <a:rPr lang="tr-TR" b="1" dirty="0"/>
              <a:t>PROJE KONUSU</a:t>
            </a:r>
            <a:br>
              <a:rPr lang="tr-TR" dirty="0"/>
            </a:br>
            <a:endParaRPr lang="tr-T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7F49B4-C050-6548-B254-E55D1AB1E13C}"/>
              </a:ext>
            </a:extLst>
          </p:cNvPr>
          <p:cNvSpPr/>
          <p:nvPr/>
        </p:nvSpPr>
        <p:spPr>
          <a:xfrm>
            <a:off x="2413488" y="2777465"/>
            <a:ext cx="65866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Projemizin konusu otel sahibi olan insanların müşterilerine daha hızlı ve kolay erişebilmesini sağlamaktadır, aynı zaman da online rezervasyon yapıp, odaların fotoğrafları ve bilgilerinin bulunması  müşterilere kolaylık sağlamaktadır.</a:t>
            </a:r>
            <a:endParaRPr lang="tr-TR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697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D50E5-1C91-4B4A-9C74-15EA8EC2B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6152" y="0"/>
            <a:ext cx="6062913" cy="873303"/>
          </a:xfrm>
        </p:spPr>
        <p:txBody>
          <a:bodyPr/>
          <a:lstStyle/>
          <a:p>
            <a:r>
              <a:rPr lang="tr-TR" b="1" dirty="0"/>
              <a:t>PROJE KOD SATIRLARI</a:t>
            </a:r>
            <a:br>
              <a:rPr lang="tr-TR" dirty="0"/>
            </a:br>
            <a:endParaRPr lang="tr-T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33AE87-A65E-F144-A10C-F0156AA79EB7}"/>
              </a:ext>
            </a:extLst>
          </p:cNvPr>
          <p:cNvSpPr/>
          <p:nvPr/>
        </p:nvSpPr>
        <p:spPr>
          <a:xfrm>
            <a:off x="0" y="997290"/>
            <a:ext cx="6096000" cy="50321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spcAft>
                <a:spcPts val="0"/>
              </a:spcAft>
            </a:pPr>
            <a:r>
              <a:rPr lang="tr-TR" sz="11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ViewController.Swift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tr-TR" sz="1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import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UIKit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Helvetica" pitchFamily="2" charset="0"/>
                <a:ea typeface="Calibri" panose="020F0502020204030204" pitchFamily="34" charset="0"/>
                <a:cs typeface="Helvetica" pitchFamily="2" charset="0"/>
              </a:rPr>
              <a:t> 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ViewController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UIViewController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Helvetica" pitchFamily="2" charset="0"/>
                <a:ea typeface="Calibri" panose="020F0502020204030204" pitchFamily="34" charset="0"/>
                <a:cs typeface="Helvetica" pitchFamily="2" charset="0"/>
              </a:rPr>
              <a:t> 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@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IBAction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rezervasyon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_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sender: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AnyObject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{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@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IBOutlet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weak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sliderCollectionView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!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@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IBOutlet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weak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pageView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UIPageControl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!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imgArr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[ 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UIImage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(named:"box_1"),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UIImage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(named:"box_2") ,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UIImage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(named:"box_3")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]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timer = Timer()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counter = 0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viewDidLoad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{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super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.viewDidLoad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pageView.numberOfPages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imgArr.count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pageView.currentPage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0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DispatchQueue.main.async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self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.timer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Timer.scheduledTimer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timeInterval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1.0, target: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self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selector: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#selector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self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.changeImage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  <a:r>
              <a:rPr lang="en-US" sz="10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userInfo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nil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repeats: </a:t>
            </a:r>
            <a:r>
              <a:rPr lang="en-US" sz="10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C8D34F-CA91-AD4A-B341-F8292B3A1AED}"/>
              </a:ext>
            </a:extLst>
          </p:cNvPr>
          <p:cNvSpPr/>
          <p:nvPr/>
        </p:nvSpPr>
        <p:spPr>
          <a:xfrm>
            <a:off x="5911065" y="873303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override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didReceiveMemoryWarning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{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super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.didReceiveMemoryWarning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i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// Dispose of any resources that can be recreated.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@</a:t>
            </a:r>
            <a:r>
              <a:rPr lang="en-US" sz="8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objc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changeImage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 {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counter &lt;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imgArr.count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index =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IndexPath.init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(item: counter, section: 0)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self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.sliderCollectionView.scrollToItem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(at: index, at: .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centeredHorizontally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animated: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pageView.currentPage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counter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counter += 1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counter = 0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index =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IndexPath.init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(item: counter, section: 0)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self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.sliderCollectionView.scrollToItem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(at: index, at: .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centeredHorizontally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animated: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pageView.currentPage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counter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counter = 1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Helvetica" pitchFamily="2" charset="0"/>
                <a:ea typeface="Calibri" panose="020F0502020204030204" pitchFamily="34" charset="0"/>
                <a:cs typeface="Helvetica" pitchFamily="2" charset="0"/>
              </a:rPr>
              <a:t> 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Helvetica" pitchFamily="2" charset="0"/>
                <a:ea typeface="Calibri" panose="020F0502020204030204" pitchFamily="34" charset="0"/>
                <a:cs typeface="Helvetica" pitchFamily="2" charset="0"/>
              </a:rPr>
              <a:t> 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extension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ViewController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UICollectionViewDelegate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UICollectionViewDataSource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8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_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numberOfItemsInSection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section: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-&gt;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imgArr.count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80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_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cellForItemAt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indexPath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IndexPath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-&gt;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UICollectionViewCell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cell =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collectionView.dequeueReusableCell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withReuseIdentifier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"cell", for: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indexPath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let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vc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cell.viewWithTag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(111)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UIImageView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vc.image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imgArr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en-US" sz="80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indexPath.row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} </a:t>
            </a:r>
            <a:endParaRPr lang="tr-TR" sz="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80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80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cell</a:t>
            </a:r>
            <a:endParaRPr lang="tr-TR" sz="800" dirty="0"/>
          </a:p>
        </p:txBody>
      </p:sp>
    </p:spTree>
    <p:extLst>
      <p:ext uri="{BB962C8B-B14F-4D97-AF65-F5344CB8AC3E}">
        <p14:creationId xmlns:p14="http://schemas.microsoft.com/office/powerpoint/2010/main" val="384917735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B5F7A5-26DA-9D45-BCEA-9731E3E74E90}"/>
              </a:ext>
            </a:extLst>
          </p:cNvPr>
          <p:cNvSpPr/>
          <p:nvPr/>
        </p:nvSpPr>
        <p:spPr>
          <a:xfrm>
            <a:off x="643847" y="365766"/>
            <a:ext cx="6096000" cy="47782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}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Helvetica" pitchFamily="2" charset="0"/>
                <a:ea typeface="Calibri" panose="020F0502020204030204" pitchFamily="34" charset="0"/>
                <a:cs typeface="Helvetica" pitchFamily="2" charset="0"/>
              </a:rPr>
              <a:t> 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extension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ViewController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UICollectionViewDelegateFlowLayout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5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_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layout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collectionViewLayout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UICollectionViewLayout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insetForSectionAt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section: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-&gt;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UIEdgeInsets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UIEdgeInsets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(top: 0, left: 0, bottom: 0, right: 0)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5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_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layout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collectionViewLayout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UICollectionViewLayout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sizeForItemAt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indexPath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IndexPath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-&gt;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CGSize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size =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sliderCollectionView.frame.size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CGSize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(width: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size.width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height: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size.height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5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_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layout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collectionViewLayout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UICollectionViewLayout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minimumLineSpacingForSectionAt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section: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-&gt;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CGFloat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0.0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1050" b="1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func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_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layout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collectionViewLayout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UICollectionViewLayout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minimumInteritemSpacingForSectionAt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section: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 -&gt; </a:t>
            </a:r>
            <a:r>
              <a:rPr lang="en-US" sz="1050" dirty="0" err="1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CGFloat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050" b="1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0.0</a:t>
            </a:r>
            <a:endParaRPr lang="tr-TR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376555" algn="l"/>
              </a:tabLst>
            </a:pPr>
            <a:r>
              <a:rPr lang="en-US" sz="1050" dirty="0"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}</a:t>
            </a:r>
            <a:endParaRPr lang="tr-TR" sz="1050" dirty="0"/>
          </a:p>
        </p:txBody>
      </p:sp>
    </p:spTree>
    <p:extLst>
      <p:ext uri="{BB962C8B-B14F-4D97-AF65-F5344CB8AC3E}">
        <p14:creationId xmlns:p14="http://schemas.microsoft.com/office/powerpoint/2010/main" val="36329748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3B19-92CF-864E-82B4-FBDFAD21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6960" y="2671936"/>
            <a:ext cx="8210213" cy="882922"/>
          </a:xfrm>
        </p:spPr>
        <p:txBody>
          <a:bodyPr/>
          <a:lstStyle/>
          <a:p>
            <a:r>
              <a:rPr lang="tr-TR" dirty="0">
                <a:solidFill>
                  <a:srgbClr val="FF0000"/>
                </a:solidFill>
              </a:rPr>
              <a:t>İZLEDİĞİNİZ İÇİN TEŞEKKÜRLER</a:t>
            </a:r>
          </a:p>
        </p:txBody>
      </p:sp>
    </p:spTree>
    <p:extLst>
      <p:ext uri="{BB962C8B-B14F-4D97-AF65-F5344CB8AC3E}">
        <p14:creationId xmlns:p14="http://schemas.microsoft.com/office/powerpoint/2010/main" val="2695382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ndAc>
          <p:stSnd>
            <p:snd r:embed="rId2" name="applause.wav"/>
          </p:stSnd>
        </p:sndAc>
      </p:transition>
    </mc:Choice>
    <mc:Fallback>
      <p:transition spd="slow">
        <p:sndAc>
          <p:stSnd>
            <p:snd r:embed="rId2" name="applause.wav"/>
          </p:stSnd>
        </p:sndAc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{224B4BF4-07F5-8044-AC26-64767FD51DF8}tf10001062</Template>
  <TotalTime>7</TotalTime>
  <Words>852</Words>
  <Application>Microsoft Macintosh PowerPoint</Application>
  <PresentationFormat>Widescreen</PresentationFormat>
  <Paragraphs>113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Arial,Bold</vt:lpstr>
      <vt:lpstr>Calibri</vt:lpstr>
      <vt:lpstr>Century Gothic</vt:lpstr>
      <vt:lpstr>Helvetica</vt:lpstr>
      <vt:lpstr>Menlo</vt:lpstr>
      <vt:lpstr>Times New Roman</vt:lpstr>
      <vt:lpstr>Times New Roman,Bold</vt:lpstr>
      <vt:lpstr>Wingdings 3</vt:lpstr>
      <vt:lpstr>Ion</vt:lpstr>
      <vt:lpstr>PowerPoint Presentation</vt:lpstr>
      <vt:lpstr>Swift Nedir? </vt:lpstr>
      <vt:lpstr>PowerPoint Presentation</vt:lpstr>
      <vt:lpstr>PowerPoint Presentation</vt:lpstr>
      <vt:lpstr>PROJE KONUSU </vt:lpstr>
      <vt:lpstr>PROJE KOD SATIRLARI </vt:lpstr>
      <vt:lpstr>PowerPoint Presentation</vt:lpstr>
      <vt:lpstr>İZLEDİĞİNİZ İÇİN TEŞEKKÜRLER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2020-04-24T11:04:03Z</dcterms:created>
  <dcterms:modified xsi:type="dcterms:W3CDTF">2020-04-24T11:11:48Z</dcterms:modified>
</cp:coreProperties>
</file>

<file path=docProps/thumbnail.jpeg>
</file>